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2" r:id="rId6"/>
    <p:sldId id="258" r:id="rId7"/>
    <p:sldId id="263" r:id="rId8"/>
    <p:sldId id="259" r:id="rId9"/>
    <p:sldId id="260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575B53C-7EDF-4C2A-B6A6-23AFEC1FB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01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D7A252-13E1-4401-A948-67722A058AC0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DAAE441-1361-4F09-BC0A-828EE110518F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6AF97F-2929-49DC-818A-B9C1E218732E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95DF0-C959-420A-B0A8-88BA9E13EC16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2FDEA96-7D75-4A12-8069-82ACC4B221CB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C59A6F-AFF8-4483-9AB5-795688318B32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C5E327-13D2-49B9-85A4-9862F7896F5C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5C7B66C-C6AF-44E5-96AE-680FDBF2D21A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3592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165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61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1731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98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988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79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33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803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304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93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281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82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有日銀鍊將要折斷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Some day the silver cord will break,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我就不再如此歌唱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no more as now shall sing;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但我醒來何等喜歡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oh, the joy when I shall wake,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竟然得以面見我王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Within the palace of the King!  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H518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救我恩典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SAVED BY GRACE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有日地上帳棚傾覆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Some day my earthly house will fall,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我也不知是在何年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 cannot tell how soon 'twill be;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但我確知有個住處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But this I know my all in all,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為我預備在主那邊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Has now a place in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for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有日斜陽就要西沉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Some day, when fades the golden sun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地上工作從此完畢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Beneath the rosy-tinted west,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得主稱許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忠心僕人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blessed Lord shall say, “Well done!”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我要進入永遠安息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enter into rest.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有日，所以我要準備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Some day; till then I’ll watch and wait;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把燈剔亮，儆醒守待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lamp all trimmed and burning bright,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有日主來召我歸回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when my Savior I will greet,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我魂就要飛投主懷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My soul to Him may take its flight.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我要看見祂面對面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I shall see Him face to face,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我要述說救我恩典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tell the story; saved by grace.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120</TotalTime>
  <Words>417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Template2003</vt:lpstr>
      <vt:lpstr>cccta_hymn</vt:lpstr>
      <vt:lpstr>H518  救我恩典  SAVED BY GRACE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H518 救我恩典 SAVED BY GRACE</dc:title>
  <dc:subject>Hymnary 聖徒詩歌</dc:subject>
  <dc:creator>Fanny J. Crosby</dc:creator>
  <cp:lastModifiedBy>Timothy Liang</cp:lastModifiedBy>
  <cp:revision>20</cp:revision>
  <dcterms:created xsi:type="dcterms:W3CDTF">2001-11-13T22:48:23Z</dcterms:created>
  <dcterms:modified xsi:type="dcterms:W3CDTF">2017-08-06T13:20:33Z</dcterms:modified>
</cp:coreProperties>
</file>